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9" r:id="rId10"/>
    <p:sldId id="301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87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91E3E-9047-40AE-BD33-7FB0B36FCB4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C862F-AF37-4B58-B6AC-F5A1BA80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9EAA66-2C9D-42C5-82F9-2AFC9F7B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EF3E5E2-8F70-42DE-A647-59417B1C6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BAAD45-9BA9-4654-8A07-D03137CF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BB3778-CBA1-4319-A790-A820BAF2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A1BB53-2D67-4CB3-93A1-76E0EF85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0CD761-1D88-4C11-8ECB-3B617EA1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FADA1ED-122F-4770-8F3D-462F17C5E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BE9FD9-0644-47E4-9C00-6B02BE7A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5CA205-7305-4242-8D92-162F8C1F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D86E2D-F4CA-4834-91E3-3A076FFA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2615D10-3F5A-41C3-803E-61540B48B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168F942-5210-49CB-8E5D-65F48CED5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1316BE-CAE6-4A23-AA04-C3591577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23B875-0D85-48A3-B648-E22333A3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C90EC1-3F14-466C-97C7-836A5949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421D48-9FE2-44F7-88DC-7A3DA01F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949772-5C08-434F-ADF6-F27FE82E7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1450B0-D074-447A-9CF6-9C7E2465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BD4959-C95A-4532-BE22-72ADBF31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A98471-2A4B-49D2-9027-1750AB73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0F9FF3-C9FE-47C2-888C-27E734DB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9E4AD53-2960-4AC9-96B5-1195C4DB8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83AF9CF-D0D7-440A-B86E-0CE0D4E5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B490E5-5FC8-4C7A-8F5E-2BD1BF2D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3BBDBD-8C85-4A38-A488-C0E4FF19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FA51DB-53A2-458A-B93C-C29B513E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D7FE5A7-53CD-47A5-A6E9-927F1F8A6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5A7F590-1542-46DD-8B61-AD4E0563E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9091DA1-2BE6-4540-B00D-D26E6B99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2D12375-28C8-4B3B-B081-5DE1753C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1FC775A-2EF6-4263-BB02-45508A1A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65D7A2-880C-4376-A68A-C5A0CE3B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2F6608-3F58-4E80-A99B-61833F42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6B3D0A2-D64F-419D-8075-CBEDF7A8F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9DBC5D9-6AF8-42D8-9502-08A3D9C7A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4DF6BA0-3A71-4DC9-A9CC-406812D9C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2BA64B3-5349-4571-9DA7-8AB4826F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B9ACA40-B5F0-40F1-82DE-9CA155DA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208ACD2-954E-4527-B2B3-17B6E48C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523DD-A404-45CB-A3FC-54F71CC8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39DF72B-BCF2-45B7-BC8A-47D51230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2ABF48-768A-4C93-8C7F-445561D1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75D6BE2-8241-4D88-A68D-2498AD1C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E9A5BB-EEE2-4020-A543-5620ADF2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BE0C25B-EE8C-4641-AB82-07542F5C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667EC7D-6BD4-44E6-9949-7DF28024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3475A3-F6B2-4143-B53F-DC305C50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05A5CB-3A1B-46BF-A2AA-1A878138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90DC13E-3034-441C-AC40-964E1D4C1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84FEC5-9ABC-4DF2-9ABA-0631EABA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75AD9A-E5B2-4999-8500-CE055FDD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EE42C61-1AA4-4FCC-A5D0-77E1C49C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8EA623-9B65-400D-9668-8BBAF3A9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E4762C4-154C-4C6F-8906-5379F989D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E7D3376-323F-4305-B905-4951BE696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B333E0-C13E-4A98-9B50-04E13623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200F910-0263-4004-9D77-28B6ECB5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09689D6-F8F5-489F-BD3B-722C2B4A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379AB0E-9168-452D-8AFF-5FAB6E91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DBB6AB-EA12-45E0-8706-EE7493CA3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4C7E776-C745-4FB9-8F4B-C78337548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BA30-0F69-49FB-BB06-5C765CC6444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6FAEAD-3BED-4991-A610-576804C03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FA626DB-0B19-4346-9FB1-5B5CA4565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động đẹp - Hoa hồng xanh 3 | Loài hoa kỳ lạ, Hoa, Hoa hồ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670" y="5286307"/>
            <a:ext cx="1642330" cy="144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84" y="3343140"/>
            <a:ext cx="3123932" cy="3123932"/>
          </a:xfrm>
          <a:prstGeom prst="rect">
            <a:avLst/>
          </a:prstGeom>
        </p:spPr>
      </p:pic>
      <p:sp>
        <p:nvSpPr>
          <p:cNvPr id="5" name="Hộp_Văn_Bản 4"/>
          <p:cNvSpPr txBox="1"/>
          <p:nvPr/>
        </p:nvSpPr>
        <p:spPr>
          <a:xfrm>
            <a:off x="154547" y="360612"/>
            <a:ext cx="1083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HP001 4 hàng" panose="020B0603050302020204" pitchFamily="34" charset="-93"/>
              </a:rPr>
              <a:t>Thứ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tư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ngày</a:t>
            </a:r>
            <a:r>
              <a:rPr lang="en-US" sz="4000" b="1" dirty="0">
                <a:latin typeface="HP001 4 hàng" panose="020B0603050302020204" pitchFamily="34" charset="-93"/>
              </a:rPr>
              <a:t> 6 </a:t>
            </a:r>
            <a:r>
              <a:rPr lang="en-US" sz="4000" b="1" dirty="0" err="1">
                <a:latin typeface="HP001 4 hàng" panose="020B0603050302020204" pitchFamily="34" charset="-93"/>
              </a:rPr>
              <a:t>tháng</a:t>
            </a:r>
            <a:r>
              <a:rPr lang="en-US" sz="4000" b="1">
                <a:latin typeface="HP001 4 hàng" panose="020B0603050302020204" pitchFamily="34" charset="-93"/>
              </a:rPr>
              <a:t> 10 </a:t>
            </a:r>
            <a:r>
              <a:rPr lang="en-US" sz="4000" b="1" dirty="0">
                <a:latin typeface="HP001 4 hàng" panose="020B0603050302020204" pitchFamily="34" charset="-93"/>
              </a:rPr>
              <a:t>năm 2021</a:t>
            </a:r>
            <a:endParaRPr lang="vi-VN" sz="4000" b="1" dirty="0">
              <a:latin typeface="HP001 4 hàng" panose="020B0603050302020204" pitchFamily="34" charset="-93"/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1275007" y="1410012"/>
            <a:ext cx="862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HP001 4 hàng" panose="020B0603050302020204" pitchFamily="34" charset="-93"/>
              </a:rPr>
              <a:t>To</a:t>
            </a:r>
            <a:r>
              <a:rPr lang="en-US" sz="500" b="1" u="sng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HP001 4 hàng" panose="020B0603050302020204" pitchFamily="34" charset="-93"/>
              </a:rPr>
              <a:t>án</a:t>
            </a:r>
            <a:endParaRPr lang="vi-VN" sz="4000" b="1" u="sng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1275007" y="2117898"/>
            <a:ext cx="862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Xem đồng hồ</a:t>
            </a:r>
            <a:endParaRPr lang="vi-VN" sz="4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1028" name="Picture 4" descr="Tập tin:AnalogClockAnimation1 2hands 1h in 6sec.gif – Wikipedia tiếng Việ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67" y="2941694"/>
            <a:ext cx="2354125" cy="223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29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078" y="-238881"/>
            <a:ext cx="4809416" cy="36024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/>
          <a:stretch/>
        </p:blipFill>
        <p:spPr bwMode="auto">
          <a:xfrm>
            <a:off x="1560786" y="1005229"/>
            <a:ext cx="10105696" cy="585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980666" y="180303"/>
            <a:ext cx="11039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P001 4 hàng" panose="020B0603050302020204" pitchFamily="34" charset="-93"/>
              </a:rPr>
              <a:t>Bài 4: Vào buổi chiều, </a:t>
            </a:r>
            <a:r>
              <a:rPr lang="en-US" sz="4000" b="1" dirty="0" err="1">
                <a:latin typeface="HP001 4 hàng" panose="020B0603050302020204" pitchFamily="34" charset="-93"/>
              </a:rPr>
              <a:t>hai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đồng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hồ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nào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chỉ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cùng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thời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gian</a:t>
            </a:r>
            <a:r>
              <a:rPr lang="en-US" sz="4000" b="1" dirty="0">
                <a:latin typeface="HP001 4 hàng" panose="020B0603050302020204" pitchFamily="34" charset="-93"/>
              </a:rPr>
              <a:t>?		</a:t>
            </a:r>
            <a:endParaRPr lang="vi-VN" sz="4000" b="1" dirty="0">
              <a:latin typeface="HP001 4 hàng" panose="020B0603050302020204" pitchFamily="34" charset="-93"/>
            </a:endParaRPr>
          </a:p>
        </p:txBody>
      </p:sp>
      <p:cxnSp>
        <p:nvCxnSpPr>
          <p:cNvPr id="8" name="Đường kết nối Mũi tên Thẳng 7"/>
          <p:cNvCxnSpPr/>
          <p:nvPr/>
        </p:nvCxnSpPr>
        <p:spPr>
          <a:xfrm>
            <a:off x="3767959" y="2427890"/>
            <a:ext cx="13716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Mũi tên Thẳng 9"/>
          <p:cNvCxnSpPr/>
          <p:nvPr/>
        </p:nvCxnSpPr>
        <p:spPr>
          <a:xfrm>
            <a:off x="4809416" y="5265683"/>
            <a:ext cx="13716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/>
          <p:cNvCxnSpPr/>
          <p:nvPr/>
        </p:nvCxnSpPr>
        <p:spPr>
          <a:xfrm rot="5400000">
            <a:off x="9619326" y="3947834"/>
            <a:ext cx="6120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7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pic>
          <p:nvPicPr>
            <p:cNvPr id="2" name="Ảnh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055" y="1"/>
              <a:ext cx="7944945" cy="6858000"/>
            </a:xfrm>
            <a:prstGeom prst="rect">
              <a:avLst/>
            </a:prstGeom>
          </p:spPr>
        </p:pic>
        <p:pic>
          <p:nvPicPr>
            <p:cNvPr id="3" name="Ảnh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519"/>
            <a:stretch/>
          </p:blipFill>
          <p:spPr>
            <a:xfrm>
              <a:off x="0" y="1"/>
              <a:ext cx="4247055" cy="6858000"/>
            </a:xfrm>
            <a:prstGeom prst="rect">
              <a:avLst/>
            </a:prstGeom>
          </p:spPr>
        </p:pic>
      </p:grpSp>
      <p:sp>
        <p:nvSpPr>
          <p:cNvPr id="5" name="Hình chữ nhật 4"/>
          <p:cNvSpPr/>
          <p:nvPr/>
        </p:nvSpPr>
        <p:spPr>
          <a:xfrm>
            <a:off x="329235" y="2244060"/>
            <a:ext cx="115335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TẠM BIỆT CÁC EM</a:t>
            </a:r>
            <a:endParaRPr lang="vi-VN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Ảnh động – Hoa Ban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0003"/>
              </a:clrFrom>
              <a:clrTo>
                <a:srgbClr val="FF00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830" y="1"/>
            <a:ext cx="2857500" cy="22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– Hoa Ban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0003"/>
              </a:clrFrom>
              <a:clrTo>
                <a:srgbClr val="FF00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41281" y="1"/>
            <a:ext cx="2857500" cy="22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Ảnh động – Hoa Ban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0003"/>
              </a:clrFrom>
              <a:clrTo>
                <a:srgbClr val="FF00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03732" y="1"/>
            <a:ext cx="2857500" cy="22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Ảnh động – Hoa Ban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0003"/>
              </a:clrFrom>
              <a:clrTo>
                <a:srgbClr val="FF00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289058" y="1"/>
            <a:ext cx="2857500" cy="22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Ảnh động – Hoa Ban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0003"/>
              </a:clrFrom>
              <a:clrTo>
                <a:srgbClr val="FF00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3690610"/>
            <a:ext cx="2857500" cy="31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Ảnh động – Hoa Ban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0003"/>
              </a:clrFrom>
              <a:clrTo>
                <a:srgbClr val="FF00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81" y="3690610"/>
            <a:ext cx="2857500" cy="31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Ảnh động – Hoa Ban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0003"/>
              </a:clrFrom>
              <a:clrTo>
                <a:srgbClr val="FF00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32" y="3690610"/>
            <a:ext cx="2857500" cy="31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Ảnh động – Hoa Ban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0003"/>
              </a:clrFrom>
              <a:clrTo>
                <a:srgbClr val="FF00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058" y="3690610"/>
            <a:ext cx="2857500" cy="31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6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8" r="10476" b="3694"/>
          <a:stretch/>
        </p:blipFill>
        <p:spPr>
          <a:xfrm>
            <a:off x="-1" y="1317401"/>
            <a:ext cx="2794717" cy="5540599"/>
          </a:xfrm>
          <a:prstGeom prst="rect">
            <a:avLst/>
          </a:prstGeom>
        </p:spPr>
      </p:pic>
      <p:sp>
        <p:nvSpPr>
          <p:cNvPr id="5" name="Khung Chú Thích Hình Đám Mây 4"/>
          <p:cNvSpPr/>
          <p:nvPr/>
        </p:nvSpPr>
        <p:spPr>
          <a:xfrm>
            <a:off x="3876541" y="193183"/>
            <a:ext cx="5937160" cy="2704563"/>
          </a:xfrm>
          <a:prstGeom prst="cloudCallout">
            <a:avLst>
              <a:gd name="adj1" fmla="val -64000"/>
              <a:gd name="adj2" fmla="val 6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P001 4 hàng" panose="020B0603050302020204" pitchFamily="34" charset="-93"/>
              </a:rPr>
              <a:t>Một ngày có bao nhiêu giờ?</a:t>
            </a:r>
            <a:endParaRPr lang="vi-VN" sz="3600" b="1" dirty="0">
              <a:latin typeface="HP001 4 hàng" panose="020B0603050302020204" pitchFamily="34" charset="-93"/>
            </a:endParaRPr>
          </a:p>
        </p:txBody>
      </p:sp>
      <p:sp>
        <p:nvSpPr>
          <p:cNvPr id="6" name="Khung Chú Thích Hình Đám Mây 5"/>
          <p:cNvSpPr/>
          <p:nvPr/>
        </p:nvSpPr>
        <p:spPr>
          <a:xfrm>
            <a:off x="3889420" y="191035"/>
            <a:ext cx="5937160" cy="2704563"/>
          </a:xfrm>
          <a:prstGeom prst="cloudCallout">
            <a:avLst>
              <a:gd name="adj1" fmla="val 51835"/>
              <a:gd name="adj2" fmla="val 1229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HP001 4 hàng" panose="020B0603050302020204" pitchFamily="34" charset="-93"/>
              </a:rPr>
              <a:t>Một ngày có 24 giờ</a:t>
            </a:r>
            <a:endParaRPr lang="vi-VN" sz="3400" b="1" dirty="0">
              <a:latin typeface="HP001 4 hàng" panose="020B0603050302020204" pitchFamily="34" charset="-93"/>
            </a:endParaRPr>
          </a:p>
        </p:txBody>
      </p:sp>
      <p:sp>
        <p:nvSpPr>
          <p:cNvPr id="7" name="Khung Chú Thích Hình Đám Mây 6"/>
          <p:cNvSpPr/>
          <p:nvPr/>
        </p:nvSpPr>
        <p:spPr>
          <a:xfrm>
            <a:off x="3887272" y="191035"/>
            <a:ext cx="5937160" cy="2704563"/>
          </a:xfrm>
          <a:prstGeom prst="cloudCallout">
            <a:avLst>
              <a:gd name="adj1" fmla="val -64000"/>
              <a:gd name="adj2" fmla="val 6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P001 4 hàng" panose="020B0603050302020204" pitchFamily="34" charset="-93"/>
              </a:rPr>
              <a:t>Bắt đầu từ mấy giờ đến mấy giờ?</a:t>
            </a:r>
            <a:endParaRPr lang="vi-VN" sz="3600" b="1" dirty="0">
              <a:latin typeface="HP001 4 hàng" panose="020B0603050302020204" pitchFamily="34" charset="-93"/>
            </a:endParaRPr>
          </a:p>
        </p:txBody>
      </p:sp>
      <p:sp>
        <p:nvSpPr>
          <p:cNvPr id="8" name="Khung Chú Thích Hình Đám Mây 7"/>
          <p:cNvSpPr/>
          <p:nvPr/>
        </p:nvSpPr>
        <p:spPr>
          <a:xfrm>
            <a:off x="3889420" y="191035"/>
            <a:ext cx="5937160" cy="2704563"/>
          </a:xfrm>
          <a:prstGeom prst="cloudCallout">
            <a:avLst>
              <a:gd name="adj1" fmla="val 51835"/>
              <a:gd name="adj2" fmla="val 1229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HP001 4 hàng" panose="020B0603050302020204" pitchFamily="34" charset="-93"/>
              </a:rPr>
              <a:t>Bắt đầu từ 12 giờ hôm trước đến 12 giờ hôm sau.</a:t>
            </a:r>
            <a:endParaRPr lang="vi-VN" sz="34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775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Đọc đồng hồ kim và đồng hồ điện t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35" y="1584229"/>
            <a:ext cx="24955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Đọc đồng hồ ki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52" y="1593753"/>
            <a:ext cx="25146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Đọc đồng hồ và viết thời gi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42" y="1584229"/>
            <a:ext cx="25050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_Văn_Bản 10"/>
          <p:cNvSpPr txBox="1"/>
          <p:nvPr/>
        </p:nvSpPr>
        <p:spPr>
          <a:xfrm>
            <a:off x="875763" y="4098829"/>
            <a:ext cx="293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_Văn_Bản 21"/>
          <p:cNvSpPr txBox="1"/>
          <p:nvPr/>
        </p:nvSpPr>
        <p:spPr>
          <a:xfrm>
            <a:off x="4198512" y="4098829"/>
            <a:ext cx="293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_Văn_Bản 22"/>
          <p:cNvSpPr txBox="1"/>
          <p:nvPr/>
        </p:nvSpPr>
        <p:spPr>
          <a:xfrm>
            <a:off x="7495503" y="4098829"/>
            <a:ext cx="293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1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Đồng hồ dưới đây đang chỉ mấy giờ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2" y="350740"/>
            <a:ext cx="4854307" cy="50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Khung Chú Thích Hình Đám Mây 6"/>
          <p:cNvSpPr/>
          <p:nvPr/>
        </p:nvSpPr>
        <p:spPr>
          <a:xfrm>
            <a:off x="6604134" y="4552680"/>
            <a:ext cx="3145173" cy="1790164"/>
          </a:xfrm>
          <a:prstGeom prst="cloudCallout">
            <a:avLst>
              <a:gd name="adj1" fmla="val -122946"/>
              <a:gd name="adj2" fmla="val -1346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ngắn chỉ giờ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Khung Chú Thích Hình Đám Mây 7"/>
          <p:cNvSpPr/>
          <p:nvPr/>
        </p:nvSpPr>
        <p:spPr>
          <a:xfrm>
            <a:off x="6810196" y="123757"/>
            <a:ext cx="3145173" cy="1790164"/>
          </a:xfrm>
          <a:prstGeom prst="cloudCallout">
            <a:avLst>
              <a:gd name="adj1" fmla="val -161027"/>
              <a:gd name="adj2" fmla="val 545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dài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phút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Đọc đồng hồ ki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46" y="2020902"/>
            <a:ext cx="3888391" cy="38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Bầu dục 3"/>
          <p:cNvSpPr/>
          <p:nvPr/>
        </p:nvSpPr>
        <p:spPr>
          <a:xfrm>
            <a:off x="4886761" y="2897746"/>
            <a:ext cx="2228045" cy="20863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" name="Đường kết nối Mũi tên Thẳng 7"/>
          <p:cNvCxnSpPr/>
          <p:nvPr/>
        </p:nvCxnSpPr>
        <p:spPr>
          <a:xfrm>
            <a:off x="5962915" y="3940935"/>
            <a:ext cx="372975" cy="5445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Mũi tên Thẳng 9"/>
          <p:cNvCxnSpPr/>
          <p:nvPr/>
        </p:nvCxnSpPr>
        <p:spPr>
          <a:xfrm flipV="1">
            <a:off x="5944364" y="2993428"/>
            <a:ext cx="0" cy="9475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ình Bầu dục 11"/>
          <p:cNvSpPr/>
          <p:nvPr/>
        </p:nvSpPr>
        <p:spPr>
          <a:xfrm>
            <a:off x="5871341" y="3821339"/>
            <a:ext cx="144000" cy="144000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_Văn_Bản 13"/>
          <p:cNvSpPr txBox="1"/>
          <p:nvPr/>
        </p:nvSpPr>
        <p:spPr>
          <a:xfrm>
            <a:off x="4535288" y="141667"/>
            <a:ext cx="2672106" cy="134963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5 giờ</a:t>
            </a:r>
            <a:endParaRPr lang="vi-VN" sz="6000" dirty="0">
              <a:solidFill>
                <a:srgbClr val="C00000"/>
              </a:solidFill>
            </a:endParaRPr>
          </a:p>
        </p:txBody>
      </p:sp>
      <p:cxnSp>
        <p:nvCxnSpPr>
          <p:cNvPr id="17" name="Đường kết nối Mũi tên Thẳng 16"/>
          <p:cNvCxnSpPr/>
          <p:nvPr/>
        </p:nvCxnSpPr>
        <p:spPr>
          <a:xfrm flipV="1">
            <a:off x="5967974" y="3465033"/>
            <a:ext cx="973739" cy="47375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_Văn_Bản 18"/>
          <p:cNvSpPr txBox="1"/>
          <p:nvPr/>
        </p:nvSpPr>
        <p:spPr>
          <a:xfrm>
            <a:off x="3400023" y="152398"/>
            <a:ext cx="4958366" cy="134963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5 giờ 10 phút</a:t>
            </a:r>
            <a:endParaRPr lang="vi-VN" sz="6000" dirty="0">
              <a:solidFill>
                <a:srgbClr val="C00000"/>
              </a:solidFill>
            </a:endParaRPr>
          </a:p>
        </p:txBody>
      </p:sp>
      <p:cxnSp>
        <p:nvCxnSpPr>
          <p:cNvPr id="20" name="Đường kết nối Mũi tên Thẳng 19"/>
          <p:cNvCxnSpPr/>
          <p:nvPr/>
        </p:nvCxnSpPr>
        <p:spPr>
          <a:xfrm>
            <a:off x="5944364" y="3925531"/>
            <a:ext cx="14558" cy="103246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ộp_Văn_Bản 21"/>
          <p:cNvSpPr txBox="1"/>
          <p:nvPr/>
        </p:nvSpPr>
        <p:spPr>
          <a:xfrm>
            <a:off x="352697" y="161105"/>
            <a:ext cx="11456126" cy="134963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5 giờ 30 phút hoặc 5 giờ rưỡi</a:t>
            </a:r>
            <a:endParaRPr lang="vi-VN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9" grpId="0" animBg="1"/>
      <p:bldP spid="19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289258" y="785838"/>
            <a:ext cx="3613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8C87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BUỔI CHIỀU</a:t>
            </a:r>
            <a:endParaRPr lang="vi-VN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8C87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2970879" y="2348387"/>
            <a:ext cx="49584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giờ = ………</a:t>
            </a:r>
            <a:endParaRPr lang="vi-VN" sz="7200" b="1" cap="none" spc="0" dirty="0">
              <a:ln w="31550" cmpd="sng">
                <a:solidFill>
                  <a:schemeClr val="tx1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970879" y="3841011"/>
            <a:ext cx="49584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 giờ = ………</a:t>
            </a:r>
            <a:endParaRPr lang="vi-VN" sz="7200" b="1" cap="none" spc="0" dirty="0">
              <a:ln w="31550" cmpd="sng">
                <a:solidFill>
                  <a:schemeClr val="tx1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2970879" y="5279847"/>
            <a:ext cx="49584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 giờ = ………</a:t>
            </a:r>
            <a:endParaRPr lang="vi-VN" sz="7200" b="1" cap="none" spc="0" dirty="0">
              <a:ln w="31550" cmpd="sng">
                <a:solidFill>
                  <a:schemeClr val="tx1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5903465" y="2348387"/>
            <a:ext cx="2577950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13 giờ</a:t>
            </a:r>
            <a:endParaRPr lang="vi-VN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5903465" y="3841011"/>
            <a:ext cx="2577950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17 giờ</a:t>
            </a:r>
            <a:endParaRPr lang="vi-VN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5903465" y="5279847"/>
            <a:ext cx="2577950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21 giờ</a:t>
            </a:r>
            <a:endParaRPr lang="vi-VN" sz="72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7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Hộp_Văn_Bản 64"/>
          <p:cNvSpPr txBox="1"/>
          <p:nvPr/>
        </p:nvSpPr>
        <p:spPr>
          <a:xfrm>
            <a:off x="2443655" y="399458"/>
            <a:ext cx="746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P001 4 hàng" panose="020B0603050302020204" pitchFamily="34" charset="-93"/>
              </a:rPr>
              <a:t>Bài 1: Đồng hồ chỉ mấy giờ?</a:t>
            </a:r>
            <a:endParaRPr lang="vi-VN" sz="4000" b="1" dirty="0">
              <a:latin typeface="HP001 4 hàng" panose="020B0603050302020204" pitchFamily="34" charset="-93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59" y="2128344"/>
            <a:ext cx="8808590" cy="387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Hộp_Văn_Bản 65"/>
          <p:cNvSpPr txBox="1"/>
          <p:nvPr/>
        </p:nvSpPr>
        <p:spPr>
          <a:xfrm>
            <a:off x="1340068" y="1504870"/>
            <a:ext cx="297968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4 giờ 5 phút</a:t>
            </a:r>
            <a:endParaRPr lang="vi-VN" sz="3200" dirty="0"/>
          </a:p>
        </p:txBody>
      </p:sp>
      <p:sp>
        <p:nvSpPr>
          <p:cNvPr id="68" name="Hộp_Văn_Bản 67"/>
          <p:cNvSpPr txBox="1"/>
          <p:nvPr/>
        </p:nvSpPr>
        <p:spPr>
          <a:xfrm>
            <a:off x="4683912" y="1504870"/>
            <a:ext cx="297968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4 giờ 10 phút</a:t>
            </a:r>
            <a:endParaRPr lang="vi-VN" sz="3200" dirty="0"/>
          </a:p>
        </p:txBody>
      </p:sp>
      <p:sp>
        <p:nvSpPr>
          <p:cNvPr id="69" name="Hộp_Văn_Bản 68"/>
          <p:cNvSpPr txBox="1"/>
          <p:nvPr/>
        </p:nvSpPr>
        <p:spPr>
          <a:xfrm>
            <a:off x="8246919" y="1504870"/>
            <a:ext cx="297968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4 giờ 25 phút</a:t>
            </a:r>
            <a:endParaRPr lang="vi-VN" sz="3200" dirty="0"/>
          </a:p>
        </p:txBody>
      </p:sp>
      <p:sp>
        <p:nvSpPr>
          <p:cNvPr id="70" name="Hộp_Văn_Bản 69"/>
          <p:cNvSpPr txBox="1"/>
          <p:nvPr/>
        </p:nvSpPr>
        <p:spPr>
          <a:xfrm>
            <a:off x="1340068" y="5980347"/>
            <a:ext cx="297968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6 giờ 15 phút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1" name="Hộp_Văn_Bản 70"/>
          <p:cNvSpPr txBox="1"/>
          <p:nvPr/>
        </p:nvSpPr>
        <p:spPr>
          <a:xfrm>
            <a:off x="4683912" y="5980347"/>
            <a:ext cx="297968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7 giờ 30 phút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2" name="Hộp_Văn_Bản 71"/>
          <p:cNvSpPr txBox="1"/>
          <p:nvPr/>
        </p:nvSpPr>
        <p:spPr>
          <a:xfrm>
            <a:off x="8246919" y="5980347"/>
            <a:ext cx="297968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 12 giờ 35 phút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6148" name="Picture 4" descr="20 nhân vật hoạt hình được yêu thích nhất mọi thời đại (Phần 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22" y="4066535"/>
            <a:ext cx="3324955" cy="24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Mây 66"/>
          <p:cNvSpPr/>
          <p:nvPr/>
        </p:nvSpPr>
        <p:spPr>
          <a:xfrm>
            <a:off x="0" y="0"/>
            <a:ext cx="914400" cy="612648"/>
          </a:xfrm>
          <a:prstGeom prst="cloud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Mây 79"/>
          <p:cNvSpPr/>
          <p:nvPr/>
        </p:nvSpPr>
        <p:spPr>
          <a:xfrm>
            <a:off x="1056289" y="0"/>
            <a:ext cx="914400" cy="612648"/>
          </a:xfrm>
          <a:prstGeom prst="cloud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Mây 80"/>
          <p:cNvSpPr/>
          <p:nvPr/>
        </p:nvSpPr>
        <p:spPr>
          <a:xfrm>
            <a:off x="10120849" y="0"/>
            <a:ext cx="914400" cy="612648"/>
          </a:xfrm>
          <a:prstGeom prst="cloud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Mây 81"/>
          <p:cNvSpPr/>
          <p:nvPr/>
        </p:nvSpPr>
        <p:spPr>
          <a:xfrm>
            <a:off x="11226602" y="0"/>
            <a:ext cx="914400" cy="612648"/>
          </a:xfrm>
          <a:prstGeom prst="cloud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Mây 82"/>
          <p:cNvSpPr/>
          <p:nvPr/>
        </p:nvSpPr>
        <p:spPr>
          <a:xfrm>
            <a:off x="0" y="6234907"/>
            <a:ext cx="914400" cy="612648"/>
          </a:xfrm>
          <a:prstGeom prst="cloud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Mây 83"/>
          <p:cNvSpPr/>
          <p:nvPr/>
        </p:nvSpPr>
        <p:spPr>
          <a:xfrm>
            <a:off x="11226602" y="6234907"/>
            <a:ext cx="914400" cy="612648"/>
          </a:xfrm>
          <a:prstGeom prst="cloud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150" name="Picture 6" descr="Những Nhân Vật Hoạt Hình Dễ Thương Nhất, 900+ Nhân Vật Anime Ý Tưở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77" y="4090426"/>
            <a:ext cx="3340721" cy="24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ình các nhân vật hoạt hình được yêu thích nhất thế giới làm hình nền  desktop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98" y="4114317"/>
            <a:ext cx="3403785" cy="24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oraemon – Cuốn truyện tranh Nhật Bản mà không có trẻ em Việt Nam nào không  biết đến!｜Kênh du lịch LocoBe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/>
          <a:stretch/>
        </p:blipFill>
        <p:spPr bwMode="auto">
          <a:xfrm>
            <a:off x="4493177" y="1399535"/>
            <a:ext cx="3170418" cy="27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Chuột Jerry Mèo Tom (chutjerry) - Hồ sơ | Pintere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21" y="1399535"/>
            <a:ext cx="332495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25 nhân vật hoạt hình ấn tượng nhất mọi thời đạ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95" y="1399535"/>
            <a:ext cx="357408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ộn Ngang 2"/>
          <p:cNvSpPr/>
          <p:nvPr/>
        </p:nvSpPr>
        <p:spPr>
          <a:xfrm>
            <a:off x="3188895" y="1787623"/>
            <a:ext cx="5760007" cy="144726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giờ 15 phút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4"/>
          <p:cNvGrpSpPr/>
          <p:nvPr/>
        </p:nvGrpSpPr>
        <p:grpSpPr>
          <a:xfrm>
            <a:off x="4710368" y="3186375"/>
            <a:ext cx="3115660" cy="2996820"/>
            <a:chOff x="3999146" y="2020902"/>
            <a:chExt cx="3888391" cy="3873664"/>
          </a:xfrm>
        </p:grpSpPr>
        <p:pic>
          <p:nvPicPr>
            <p:cNvPr id="6" name="Picture 2" descr="Đọc đồng hồ kim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146" y="2020902"/>
              <a:ext cx="3888391" cy="38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Hình Bầu dục 6"/>
            <p:cNvSpPr/>
            <p:nvPr/>
          </p:nvSpPr>
          <p:spPr>
            <a:xfrm>
              <a:off x="4886761" y="2897746"/>
              <a:ext cx="2228045" cy="2086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" name="Đường kết nối Mũi tên Thẳng 7"/>
            <p:cNvCxnSpPr/>
            <p:nvPr/>
          </p:nvCxnSpPr>
          <p:spPr>
            <a:xfrm flipH="1">
              <a:off x="5581650" y="3909403"/>
              <a:ext cx="365500" cy="5959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/>
            <p:cNvCxnSpPr/>
            <p:nvPr/>
          </p:nvCxnSpPr>
          <p:spPr>
            <a:xfrm flipV="1">
              <a:off x="5936442" y="3011213"/>
              <a:ext cx="588183" cy="911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Hình Bầu dục 9"/>
            <p:cNvSpPr/>
            <p:nvPr/>
          </p:nvSpPr>
          <p:spPr>
            <a:xfrm>
              <a:off x="5871341" y="3821339"/>
              <a:ext cx="144000" cy="144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1" name="Cuộn Ngang 10"/>
          <p:cNvSpPr/>
          <p:nvPr/>
        </p:nvSpPr>
        <p:spPr>
          <a:xfrm>
            <a:off x="3086757" y="1846448"/>
            <a:ext cx="5785945" cy="133992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giờ rưỡi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Nhóm 17"/>
          <p:cNvGrpSpPr/>
          <p:nvPr/>
        </p:nvGrpSpPr>
        <p:grpSpPr>
          <a:xfrm>
            <a:off x="4710368" y="3139313"/>
            <a:ext cx="3071382" cy="3064950"/>
            <a:chOff x="4048990" y="2108715"/>
            <a:chExt cx="3888390" cy="3873664"/>
          </a:xfrm>
        </p:grpSpPr>
        <p:pic>
          <p:nvPicPr>
            <p:cNvPr id="19" name="Picture 2" descr="Đọc đồng hồ kim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990" y="2108715"/>
              <a:ext cx="3888390" cy="38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Hình Bầu dục 19"/>
            <p:cNvSpPr/>
            <p:nvPr/>
          </p:nvSpPr>
          <p:spPr>
            <a:xfrm>
              <a:off x="4886761" y="2897746"/>
              <a:ext cx="2228045" cy="2086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1" name="Đường kết nối Mũi tên Thẳng 20"/>
            <p:cNvCxnSpPr>
              <a:cxnSpLocks/>
              <a:stCxn id="23" idx="4"/>
            </p:cNvCxnSpPr>
            <p:nvPr/>
          </p:nvCxnSpPr>
          <p:spPr>
            <a:xfrm flipH="1">
              <a:off x="5814244" y="3965339"/>
              <a:ext cx="129097" cy="694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kết nối Mũi tên Thẳng 21"/>
            <p:cNvCxnSpPr>
              <a:cxnSpLocks/>
              <a:stCxn id="23" idx="4"/>
            </p:cNvCxnSpPr>
            <p:nvPr/>
          </p:nvCxnSpPr>
          <p:spPr>
            <a:xfrm>
              <a:off x="5943341" y="3965339"/>
              <a:ext cx="53653" cy="11065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Hình Bầu dục 22"/>
            <p:cNvSpPr/>
            <p:nvPr/>
          </p:nvSpPr>
          <p:spPr>
            <a:xfrm>
              <a:off x="5871341" y="3821339"/>
              <a:ext cx="143999" cy="144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4" name="Cuộn Ngang 23"/>
          <p:cNvSpPr/>
          <p:nvPr/>
        </p:nvSpPr>
        <p:spPr>
          <a:xfrm>
            <a:off x="3124857" y="1888372"/>
            <a:ext cx="5785945" cy="121884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giờ 50 phút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Nhóm 24"/>
          <p:cNvGrpSpPr/>
          <p:nvPr/>
        </p:nvGrpSpPr>
        <p:grpSpPr>
          <a:xfrm>
            <a:off x="4679319" y="3186375"/>
            <a:ext cx="3115659" cy="2996820"/>
            <a:chOff x="3999144" y="2020902"/>
            <a:chExt cx="3888390" cy="3873664"/>
          </a:xfrm>
        </p:grpSpPr>
        <p:pic>
          <p:nvPicPr>
            <p:cNvPr id="26" name="Picture 2" descr="Đọc đồng hồ kim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144" y="2020902"/>
              <a:ext cx="3888390" cy="3873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Hình Bầu dục 26"/>
            <p:cNvSpPr/>
            <p:nvPr/>
          </p:nvSpPr>
          <p:spPr>
            <a:xfrm>
              <a:off x="4886761" y="2897746"/>
              <a:ext cx="2228045" cy="20863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8" name="Đường kết nối Mũi tên Thẳng 27"/>
            <p:cNvCxnSpPr>
              <a:cxnSpLocks/>
            </p:cNvCxnSpPr>
            <p:nvPr/>
          </p:nvCxnSpPr>
          <p:spPr>
            <a:xfrm flipH="1" flipV="1">
              <a:off x="5738129" y="3356205"/>
              <a:ext cx="171314" cy="5371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Đường kết nối Mũi tên Thẳng 28"/>
            <p:cNvCxnSpPr>
              <a:cxnSpLocks/>
            </p:cNvCxnSpPr>
            <p:nvPr/>
          </p:nvCxnSpPr>
          <p:spPr>
            <a:xfrm flipH="1" flipV="1">
              <a:off x="5097780" y="3398520"/>
              <a:ext cx="876762" cy="5245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Hình Bầu dục 29"/>
            <p:cNvSpPr/>
            <p:nvPr/>
          </p:nvSpPr>
          <p:spPr>
            <a:xfrm>
              <a:off x="5871341" y="3821338"/>
              <a:ext cx="144000" cy="144000"/>
            </a:xfrm>
            <a:prstGeom prst="ellipse">
              <a:avLst/>
            </a:prstGeom>
            <a:solidFill>
              <a:srgbClr val="FF66CC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1" name="Hộp_Văn_Bản 30"/>
          <p:cNvSpPr txBox="1"/>
          <p:nvPr/>
        </p:nvSpPr>
        <p:spPr>
          <a:xfrm>
            <a:off x="567576" y="717901"/>
            <a:ext cx="1234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P001 4 hàng" panose="020B0603050302020204" pitchFamily="34" charset="-93"/>
              </a:rPr>
              <a:t>Bài 2: </a:t>
            </a:r>
            <a:r>
              <a:rPr lang="en-US" sz="4000" b="1" dirty="0" err="1">
                <a:latin typeface="HP001 4 hàng" panose="020B0603050302020204" pitchFamily="34" charset="-93"/>
              </a:rPr>
              <a:t>Em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hãy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nêu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kim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giờ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chỉ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số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mấy</a:t>
            </a:r>
            <a:r>
              <a:rPr lang="en-US" sz="4000" b="1" dirty="0">
                <a:latin typeface="HP001 4 hàng" panose="020B0603050302020204" pitchFamily="34" charset="-93"/>
              </a:rPr>
              <a:t>, </a:t>
            </a:r>
            <a:r>
              <a:rPr lang="en-US" sz="4000" b="1" dirty="0" err="1">
                <a:latin typeface="HP001 4 hàng" panose="020B0603050302020204" pitchFamily="34" charset="-93"/>
              </a:rPr>
              <a:t>kim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phút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chỉ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số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mấy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để</a:t>
            </a:r>
            <a:r>
              <a:rPr lang="en-US" sz="4000" b="1" dirty="0">
                <a:latin typeface="HP001 4 hàng" panose="020B0603050302020204" pitchFamily="34" charset="-93"/>
              </a:rPr>
              <a:t> </a:t>
            </a:r>
            <a:r>
              <a:rPr lang="en-US" sz="4000" b="1" dirty="0" err="1">
                <a:latin typeface="HP001 4 hàng" panose="020B0603050302020204" pitchFamily="34" charset="-93"/>
              </a:rPr>
              <a:t>hồ</a:t>
            </a:r>
            <a:r>
              <a:rPr lang="en-US" sz="4000" b="1" dirty="0">
                <a:latin typeface="HP001 4 hàng" panose="020B0603050302020204" pitchFamily="34" charset="-93"/>
              </a:rPr>
              <a:t> chỉ:</a:t>
            </a:r>
            <a:endParaRPr lang="vi-VN" sz="40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041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/>
          <p:nvPr/>
        </p:nvSpPr>
        <p:spPr>
          <a:xfrm>
            <a:off x="3200399" y="888189"/>
            <a:ext cx="746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P001 4 hàng" panose="020B0603050302020204" pitchFamily="34" charset="-93"/>
              </a:rPr>
              <a:t>Bài 3: Đồng hồ chỉ mấy giờ?</a:t>
            </a:r>
            <a:endParaRPr lang="vi-VN" sz="4000" b="1" dirty="0">
              <a:latin typeface="HP001 4 hàng" panose="020B0603050302020204" pitchFamily="34" charset="-93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94" y="2167989"/>
            <a:ext cx="8135006" cy="45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765028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198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User</dc:creator>
  <cp:lastModifiedBy>Administrator</cp:lastModifiedBy>
  <cp:revision>49</cp:revision>
  <dcterms:created xsi:type="dcterms:W3CDTF">2020-02-28T22:45:28Z</dcterms:created>
  <dcterms:modified xsi:type="dcterms:W3CDTF">2021-09-27T12:17:03Z</dcterms:modified>
</cp:coreProperties>
</file>